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9449-5A00-83B6-F7BD-696B07079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53375-1B0E-843C-13AA-E91D1FB96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0563-40B0-DC4F-B7C0-DD9129FE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02AFD-CED3-A6EE-F92C-E4CAA267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AE37F-A876-46C3-1051-535AA972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6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E547-39DD-67C0-8A79-78E65B82E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6623E-4DB3-6A11-69D5-C7B49541E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74882-4D85-9F1F-2F42-B2474B2D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9D8F-72CB-7EA7-B987-4B25A3A0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93E40-EC48-EFF5-6E28-8D6FA9E9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43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A0725-ECEF-D3D5-3C8F-BBA1E9378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B50A-8E5C-EAC4-48E7-53ADC8DE2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8711A-2CE7-E9D8-8D6F-F41A41D8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9A06-B7E8-AF82-6953-0571A9DF7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0717D-0CC8-8B28-153B-AE51FD7C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98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15CCD-2A03-5B0B-9C3F-096DDD28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6D12E-78A6-DFAF-37A9-B99287057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40B07-E597-252B-A2FB-6DE99DBA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6D5FB-1A26-13C9-CA80-8796934A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91FAF-2A7D-87C1-FE0E-6F897C3C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49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ED28-33BD-07AB-FA9C-D5FFDFC6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AFDF8-591A-5D11-1A0D-4F1C9B6C3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BF4CF-0573-913D-67A7-CFD8270B2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4E6F4-9645-5469-53F4-D2BB0F92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173CA-0941-B91E-1EAC-30E26BB6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02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5451D-35CD-4000-6A12-32F55ABB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CE85B-0F14-F226-2D1B-D3669EEF7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D78DA-98D9-5467-C599-FF56AB28A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BCDE5-CC11-5840-61AF-5FA1E307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B73B5-5317-C9FE-9358-DF2C9418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1D01C-F2BD-4912-95D8-C0421927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37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39BA-26C6-6766-372D-4D52C848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9FAEA-D31D-63B0-D4DF-F5C3C2D6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2C589-348D-EE5F-4FFC-89CC4D618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36A98-B439-D101-070F-C69FBA92C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ECC67-639C-36FD-34BD-766FDF98A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576BD-D64F-D2BA-3CC1-9A58E89C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CA59A-A282-6698-0F28-A10B559B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4DB40-07A4-B368-1D35-B518E3D1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44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9D7B-A13C-52A9-ABDF-21E4F41F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27FAE-D8BD-D088-3082-5C6B4DFB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FEFD3-FB6F-425A-F932-824F046B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FF351-4715-D0E1-8F8F-F8B3AB5B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45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52F53-8CEF-E1A2-98FE-4FE93779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56E453-3C87-B211-1D32-61A4902F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AA2BD-9658-E909-9C3F-3E49E36F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0CE4-E3CC-15EA-BA45-0B3848F02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265CC-E569-1428-1AA3-2D629E0A8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6FB1-6342-0BC8-6C9A-BE2ABE188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2A31E-7A35-27D2-D4D6-33FCE137F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2EBC9-831D-AFB8-8BAE-5316E21D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2BFD5-B397-B0A9-48B2-98BEC65A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07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AAA1-B822-F15D-B866-654B56A7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F13326-DBD8-5C88-23C0-9FCB49B65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6CD92-1275-2329-F665-8ED835831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45BBB-420A-2ED5-9BBD-EE2AEED7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8B144-0028-67A4-660A-D18F7912C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1C241-958C-2181-D395-C9C78690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5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995FC-9802-B4A5-5F39-8CDF0CD3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8B5BE-6887-2B35-E9D7-C57C667B4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FCC97-D7DA-6A32-EA1D-759BBA455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A2280-0CDA-47DB-9E3F-5D40213F63DE}" type="datetimeFigureOut">
              <a:rPr lang="en-IN" smtClean="0"/>
              <a:t>15-06-2025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52B40-4944-0C2E-A31F-4FF4172D3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6400B-D24E-49CA-57A1-20608C5E2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D4042-EFF8-4361-94F3-40E238382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079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C1BD-2962-D947-4842-0C8A00A0E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35AC7-A767-75E2-EB68-DAB458D11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2AE25-463F-5E0C-634B-0959E4E5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0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7660D-93D3-8D8E-F193-EC2905A86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843C-58A9-1E7A-262B-6221D7ED4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A5518-9891-6ED1-7224-544E451D4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ED08B-8441-D530-A768-FA620B8A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0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7F969-77CD-59DC-AF95-1DD812A0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BA76-6C6B-25B3-9303-015C66FD1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6C035-EC66-2F96-F871-D770D5653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C93CC-723A-F9AD-9D3A-20696A2E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" b="-99"/>
          <a:stretch>
            <a:fillRect/>
          </a:stretch>
        </p:blipFill>
        <p:spPr>
          <a:xfrm>
            <a:off x="0" y="0"/>
            <a:ext cx="12192000" cy="68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5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0423F-551B-2CE9-5114-AF7FA21F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0798-DD14-A34D-333C-844DA09F0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3427E-5E39-B697-DACE-7E83F5AF6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F6178-DC92-8DAC-D420-8A4362159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r="-14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5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B74CE-5C77-49F5-9121-62CEB5569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61AC-7021-3953-87CE-6DE7525ADD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97ED6-D0F6-1F0B-D84A-11267C5984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D97B4-58C3-BDA2-E544-59D3111B0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8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2620A-F0C3-0B5B-219E-D97AEA6F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62FE-437F-746D-E57C-10B13AF4E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E67E6-8E1C-6B0C-BBAA-C3AA8C88B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BE8B8-EEBB-8F5C-030B-BAA25F8F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7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519F8-FF9B-025A-4361-6D485AFF0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4D7-C569-BA24-BE44-B62A8522DC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599AE-5325-AC46-05E3-A2CE53E6A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DDE7F-FEB2-14C4-0DC3-E5F9934D9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5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43ADC-517F-5C3D-51FB-CAC373C8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0733-4706-753A-18F0-CC0E1D3E8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2F6934-A363-8B47-36B3-23270D64D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7BA44-EC74-D294-8064-87959E6D3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"/>
            <a:ext cx="12192000" cy="68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6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1EECD-87FC-252E-F16D-462A2F34C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DFD2-DDB0-B5EB-FBA3-B4AF1A1A27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A2A64-DB15-E60E-85CA-F6767AC5D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F1FF2-1F18-28F6-8A81-A5D5A335D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2C36-933C-18C3-929E-29C27F06F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273D-5B85-CFC6-FE44-CF898F0A46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47026-2A04-5267-D885-123F82A0F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BE9A1-FD1F-712F-0642-FA379754D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5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Kamboj</dc:creator>
  <cp:lastModifiedBy>Dhruv Kamboj</cp:lastModifiedBy>
  <cp:revision>1</cp:revision>
  <dcterms:created xsi:type="dcterms:W3CDTF">2025-06-14T19:19:59Z</dcterms:created>
  <dcterms:modified xsi:type="dcterms:W3CDTF">2025-06-14T19:24:44Z</dcterms:modified>
</cp:coreProperties>
</file>